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>
        <p:scale>
          <a:sx n="87" d="100"/>
          <a:sy n="87" d="100"/>
        </p:scale>
        <p:origin x="1536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7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59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23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2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17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83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01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1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2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11" r:id="rId6"/>
    <p:sldLayoutId id="2147483706" r:id="rId7"/>
    <p:sldLayoutId id="2147483707" r:id="rId8"/>
    <p:sldLayoutId id="2147483708" r:id="rId9"/>
    <p:sldLayoutId id="2147483710" r:id="rId10"/>
    <p:sldLayoutId id="214748370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446BC1-BFB0-C147-AC0B-E75E95F53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5300" b="1"/>
              <a:t>Μαθαίνω να ζωγραφίζω ζώα που ζουν στη θάλασσα με τρόπους πολύ απλούς!</a:t>
            </a:r>
            <a:endParaRPr lang="el-GR" sz="5300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C86C5E"/>
          </a:solidFill>
          <a:ln w="38100" cap="rnd">
            <a:solidFill>
              <a:srgbClr val="C86C5E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7E2601D-53E8-7547-8104-4D4F5FDE17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2367" y="320040"/>
            <a:ext cx="4085722" cy="6190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4491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B217C9E-A11F-9741-8C9D-4F5B8F17109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805" y="872793"/>
            <a:ext cx="3189069" cy="4809744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088CCA4-D8EA-FC46-A8E7-A1AE5997A9F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030984"/>
            <a:ext cx="3209544" cy="4493361"/>
          </a:xfrm>
          <a:prstGeom prst="rect">
            <a:avLst/>
          </a:prstGeom>
          <a:noFill/>
        </p:spPr>
      </p:pic>
      <p:grpSp>
        <p:nvGrpSpPr>
          <p:cNvPr id="24" name="Group 20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1691748-41F5-CC43-A673-2B880830E0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2151929"/>
            <a:ext cx="3209544" cy="2251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48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CD49B96-D1CA-8E46-A1E7-CB16EB6EE05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68" y="1156102"/>
            <a:ext cx="3209544" cy="4243125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6B18B66-229B-F846-A7F2-46799E8A846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273696"/>
            <a:ext cx="3209544" cy="4007938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2C556443-1483-844A-AECC-9BB0E054D89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1561331"/>
            <a:ext cx="3209544" cy="3432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468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3442CE0-CA05-3C4A-8585-8FBB701B80A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222" y="872793"/>
            <a:ext cx="3078236" cy="4809744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5E142B2-7309-8845-A563-B36828E6091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205081"/>
            <a:ext cx="3209544" cy="4145167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46E2148D-E073-F844-BBD6-A9CB68742C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2441739"/>
            <a:ext cx="3209544" cy="1671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3641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52E8CE5E-FE3D-C246-BF12-C11FA85BBF3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68" y="1056527"/>
            <a:ext cx="3209544" cy="4442275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78A902D-C61D-5145-B741-2EFEE2F0153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083105"/>
            <a:ext cx="3209544" cy="4389120"/>
          </a:xfrm>
          <a:prstGeom prst="rect">
            <a:avLst/>
          </a:prstGeom>
          <a:noFill/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46B8CC13-4608-EB40-B2B3-31EB897088D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1137969"/>
            <a:ext cx="3209544" cy="42793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7878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DC535F-AC0A-417D-96AB-6706BECACD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000"/>
          </a:xfrm>
          <a:prstGeom prst="rect">
            <a:avLst/>
          </a:prstGeom>
          <a:solidFill>
            <a:srgbClr val="4B61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AAAF8E-31DB-4148-8FCA-4D8233D69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953" y="484068"/>
            <a:ext cx="6898027" cy="5889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Εικόνα 5" descr="Εικόνα που περιέχει κείμενο, λευκός πίνακας&#10;&#10;Περιγραφή που δημιουργήθηκε αυτόματα">
            <a:extLst>
              <a:ext uri="{FF2B5EF4-FFF2-40B4-BE49-F238E27FC236}">
                <a16:creationId xmlns:a16="http://schemas.microsoft.com/office/drawing/2014/main" id="{694CDDE0-A991-F740-BC73-2CE3D68D99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14469" y="806754"/>
            <a:ext cx="3460993" cy="5243929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A274328-4774-4DF9-BA53-45256512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84069"/>
            <a:ext cx="4145975" cy="349989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02A80A06-5684-9348-AF17-54F9AA8AD0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9018" y="798656"/>
            <a:ext cx="2870724" cy="2870724"/>
          </a:xfrm>
          <a:prstGeom prst="rect">
            <a:avLst/>
          </a:prstGeom>
          <a:noFill/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1C7B46D-2FEF-4FAA-915B-8B21A66BB6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1393" y="4144834"/>
            <a:ext cx="4145975" cy="22115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5C7057F-6D6E-0446-BEEC-A712DC8267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1802" y="4446259"/>
            <a:ext cx="1885156" cy="1608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326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98E55AF-3542-C349-AA38-C5CD0A5D75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68" y="1281680"/>
            <a:ext cx="3209544" cy="3991970"/>
          </a:xfrm>
          <a:prstGeom prst="rect">
            <a:avLst/>
          </a:prstGeom>
          <a:noFill/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Εικόνα 6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F9349CDA-D593-1D45-B74F-31C52C156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333" y="1561331"/>
            <a:ext cx="3209544" cy="3432667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9E70449-63BB-3F47-867C-AEAEC749C5E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1672893"/>
            <a:ext cx="3209544" cy="32095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520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53D4304-A59C-C24D-B5AD-0E2FF3637E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68" y="1016395"/>
            <a:ext cx="3209544" cy="4522539"/>
          </a:xfrm>
          <a:prstGeom prst="rect">
            <a:avLst/>
          </a:prstGeom>
          <a:noFill/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B416DB1-F697-144B-8457-FB4363AEBC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672893"/>
            <a:ext cx="3209544" cy="3209544"/>
          </a:xfrm>
          <a:prstGeom prst="rect">
            <a:avLst/>
          </a:prstGeom>
          <a:noFill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F076C07-49D0-1F4D-BA14-9AC27090E45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2439172"/>
            <a:ext cx="3209544" cy="16769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065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96C8BAF-68F3-4B78-B238-35DF5D865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F4CD6D0-5A87-4BA2-A13A-0E40511C3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4774" y="699565"/>
            <a:ext cx="3553132" cy="5156200"/>
            <a:chOff x="7807230" y="2012810"/>
            <a:chExt cx="3251252" cy="345986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877EAC0-2063-444D-8EE9-72FED2E03B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C155BF8-661A-4F4A-B4EC-923105C69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7A1E421A-9B4C-C147-A82C-9A22089B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68" y="1137969"/>
            <a:ext cx="3209544" cy="427939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9537076-EF48-4F72-9164-FD8260D55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19434" y="699565"/>
            <a:ext cx="3553132" cy="5156200"/>
            <a:chOff x="7807230" y="2012810"/>
            <a:chExt cx="3251252" cy="3459865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89673CB-C48B-4D05-B6E4-B88CD5BAA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C31A20-B341-476E-8C04-A26C87E1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74681517-BC1A-524C-BAAD-5E065D7CF05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7333" y="1205081"/>
            <a:ext cx="3209544" cy="4145167"/>
          </a:xfrm>
          <a:prstGeom prst="rect">
            <a:avLst/>
          </a:prstGeom>
          <a:noFill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EFC3492-86BD-4D75-B5B4-C2DBFE0BD1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04093" y="699565"/>
            <a:ext cx="3553132" cy="5156200"/>
            <a:chOff x="7807230" y="2012810"/>
            <a:chExt cx="3251252" cy="345986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72E5074-2516-4705-BFF1-F508394A0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259E4C-F24C-4180-AEC3-76255D535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Εικόνα 4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B9219867-DA85-FE46-885B-929CFB9B109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87" y="1281680"/>
            <a:ext cx="3209544" cy="39919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462750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Macintosh PowerPoint</Application>
  <PresentationFormat>Ευρεία οθόνη</PresentationFormat>
  <Paragraphs>1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Modern Love</vt:lpstr>
      <vt:lpstr>The Hand</vt:lpstr>
      <vt:lpstr>SketchyVTI</vt:lpstr>
      <vt:lpstr>Μαθαίνω να ζωγραφίζω ζώα που ζουν στη θάλασσα με τρόπους πολύ απλούς!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Μαθαίνω να ζωγραφίζω ζώα που ζουν στη θάλασσα με τρόπους πολύ απλούς!</dc:title>
  <dc:creator>Anna.mpekiari@yahoo.gr</dc:creator>
  <cp:lastModifiedBy>Anna.mpekiari@yahoo.gr</cp:lastModifiedBy>
  <cp:revision>2</cp:revision>
  <dcterms:created xsi:type="dcterms:W3CDTF">2020-06-10T11:37:53Z</dcterms:created>
  <dcterms:modified xsi:type="dcterms:W3CDTF">2020-06-10T11:38:03Z</dcterms:modified>
</cp:coreProperties>
</file>